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3" r:id="rId2"/>
    <p:sldId id="983" r:id="rId3"/>
    <p:sldId id="266" r:id="rId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9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205574-6B05-4790-886C-6AB6E09D0C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170239" cy="4810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B3444-A399-4A98-AB71-F32811B644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2"/>
            <a:ext cx="3170239" cy="4810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en-US"/>
              <a:t>08/04/2021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BE32F-C8B2-45B0-8126-DA207E347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9" cy="4810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87949-6999-4F44-B8E5-C27C1681BC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9" cy="4810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84DD628-0A37-491E-A7B2-4D98BD11F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928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8"/>
          </a:xfrm>
          <a:prstGeom prst="rect">
            <a:avLst/>
          </a:prstGeom>
        </p:spPr>
        <p:txBody>
          <a:bodyPr vert="horz" lIns="96647" tIns="48323" rIns="96647" bIns="483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1728"/>
          </a:xfrm>
          <a:prstGeom prst="rect">
            <a:avLst/>
          </a:prstGeom>
        </p:spPr>
        <p:txBody>
          <a:bodyPr vert="horz" lIns="96647" tIns="48323" rIns="96647" bIns="48323" rtlCol="0"/>
          <a:lstStyle>
            <a:lvl1pPr algn="r">
              <a:defRPr sz="1200"/>
            </a:lvl1pPr>
          </a:lstStyle>
          <a:p>
            <a:r>
              <a:rPr lang="en-US"/>
              <a:t>08/04/2021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3" rIns="96647" bIns="483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47" tIns="48323" rIns="96647" bIns="483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47" tIns="48323" rIns="96647" bIns="483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47" tIns="48323" rIns="96647" bIns="48323" rtlCol="0" anchor="b"/>
          <a:lstStyle>
            <a:lvl1pPr algn="r">
              <a:defRPr sz="1200"/>
            </a:lvl1pPr>
          </a:lstStyle>
          <a:p>
            <a:fld id="{8C6D1EB8-CF4A-416E-8014-938F6EC83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376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1EB8-CF4A-416E-8014-938F6EC830A8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E5A92-46BC-400E-9654-067DA28CBD5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08/04/2021</a:t>
            </a:r>
          </a:p>
        </p:txBody>
      </p:sp>
    </p:spTree>
    <p:extLst>
      <p:ext uri="{BB962C8B-B14F-4D97-AF65-F5344CB8AC3E}">
        <p14:creationId xmlns:p14="http://schemas.microsoft.com/office/powerpoint/2010/main" val="25060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0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7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3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6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1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4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1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rgbClr val="406FB8"/>
            </a:gs>
            <a:gs pos="99000">
              <a:srgbClr val="2A4A7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7180-DA4D-46CC-836D-038B65B0B6F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BFEB-35E2-416B-AA27-2FCBB16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606117" y="78936"/>
            <a:ext cx="7213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hangingPunct="1">
              <a:defRPr/>
            </a:pPr>
            <a:endParaRPr lang="en-US" sz="4000" b="1" dirty="0">
              <a:solidFill>
                <a:prstClr val="white"/>
              </a:solidFill>
            </a:endParaRPr>
          </a:p>
          <a:p>
            <a:pPr algn="ctr" defTabSz="1219170" eaLnBrk="1" hangingPunct="1">
              <a:defRPr/>
            </a:pPr>
            <a:endParaRPr lang="en-US" sz="4000" b="1" dirty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3895" y="257453"/>
            <a:ext cx="96322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000" b="1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Financial Advisory Commission Meeting</a:t>
            </a:r>
          </a:p>
          <a:p>
            <a:pPr algn="ctr" defTabSz="1219170">
              <a:defRPr/>
            </a:pPr>
            <a:endParaRPr lang="en-US" sz="800" b="1" dirty="0">
              <a:solidFill>
                <a:prstClr val="white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 defTabSz="1219170">
              <a:defRPr/>
            </a:pPr>
            <a:r>
              <a:rPr lang="en-US" sz="4000" b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11/9/2022</a:t>
            </a:r>
            <a:endParaRPr lang="en-US" sz="4000" b="1" dirty="0">
              <a:solidFill>
                <a:prstClr val="white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 defTabSz="1219170">
              <a:defRPr/>
            </a:pPr>
            <a:br>
              <a:rPr lang="en-US" sz="4000" b="1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</a:b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573"/>
            <a:ext cx="12192000" cy="34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0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x5 American Flag Nylon 3'x5' USA Stars and Stripes - Walmart.com ...">
            <a:extLst>
              <a:ext uri="{FF2B5EF4-FFF2-40B4-BE49-F238E27FC236}">
                <a16:creationId xmlns:a16="http://schemas.microsoft.com/office/drawing/2014/main" id="{867EADB0-1DFA-48D9-90D2-7F44E59C7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8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314" y="303275"/>
            <a:ext cx="10931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latin typeface="Verdana" charset="0"/>
                <a:ea typeface="Verdana" charset="0"/>
                <a:cs typeface="Verdana" charset="0"/>
              </a:rPr>
              <a:t>The Financial Advisory Commission’s </a:t>
            </a:r>
          </a:p>
          <a:p>
            <a:pPr lvl="0" algn="ctr">
              <a:defRPr/>
            </a:pPr>
            <a:r>
              <a:rPr lang="en-US" sz="4000" b="1" dirty="0">
                <a:latin typeface="Verdana" charset="0"/>
                <a:ea typeface="Verdana" charset="0"/>
                <a:cs typeface="Verdana" charset="0"/>
              </a:rPr>
              <a:t>Next Regular Quarterly Meeting is on 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February 8, 2023</a:t>
            </a:r>
            <a:endParaRPr lang="en-US" sz="4000" b="1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573"/>
            <a:ext cx="12192000" cy="34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04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22</Words>
  <Application>Microsoft Office PowerPoint</Application>
  <PresentationFormat>Widescreen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Delgado</dc:creator>
  <cp:lastModifiedBy>Jessica Delgado</cp:lastModifiedBy>
  <cp:revision>21</cp:revision>
  <cp:lastPrinted>2021-08-02T16:00:27Z</cp:lastPrinted>
  <dcterms:created xsi:type="dcterms:W3CDTF">2020-07-29T19:48:02Z</dcterms:created>
  <dcterms:modified xsi:type="dcterms:W3CDTF">2022-11-03T20:41:42Z</dcterms:modified>
</cp:coreProperties>
</file>